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7" r:id="rId2"/>
    <p:sldId id="278" r:id="rId3"/>
    <p:sldId id="263" r:id="rId4"/>
    <p:sldId id="272" r:id="rId5"/>
    <p:sldId id="274" r:id="rId6"/>
    <p:sldId id="279" r:id="rId7"/>
    <p:sldId id="280" r:id="rId8"/>
    <p:sldId id="281" r:id="rId9"/>
    <p:sldId id="282" r:id="rId10"/>
    <p:sldId id="283" r:id="rId11"/>
    <p:sldId id="266" r:id="rId12"/>
    <p:sldId id="284" r:id="rId13"/>
    <p:sldId id="285" r:id="rId14"/>
    <p:sldId id="276" r:id="rId15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0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2020/2/21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2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6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5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1129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5147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71120" y="140525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3094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7112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48091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588266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129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147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71120" y="290450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63094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7112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48091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588266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38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7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27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図 56" descr="建物, 座る, ホワイト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859EB11C-AE7C-4616-AEE1-F21184288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59" name="図 58" descr="建物, 座る, コンピュータ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C5F3EDC5-59CF-4739-95A0-20DF8E07BA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96370"/>
            <a:ext cx="1440000" cy="1440000"/>
          </a:xfrm>
          <a:prstGeom prst="rect">
            <a:avLst/>
          </a:prstGeom>
        </p:spPr>
      </p:pic>
      <p:pic>
        <p:nvPicPr>
          <p:cNvPr id="61" name="図 60" descr="建物, レンガ, 冷蔵庫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B4C1E145-C4D5-44D0-A84F-73862C9596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54503"/>
            <a:ext cx="1440000" cy="1440000"/>
          </a:xfrm>
          <a:prstGeom prst="rect">
            <a:avLst/>
          </a:prstGeom>
        </p:spPr>
      </p:pic>
      <p:pic>
        <p:nvPicPr>
          <p:cNvPr id="63" name="図 62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250B749C-CDDE-48C5-A145-2F6A72857C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80102"/>
            <a:ext cx="1440000" cy="1440000"/>
          </a:xfrm>
          <a:prstGeom prst="rect">
            <a:avLst/>
          </a:prstGeom>
        </p:spPr>
      </p:pic>
      <p:pic>
        <p:nvPicPr>
          <p:cNvPr id="41" name="図 40" descr="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68E55CB7-5FBE-4737-B6B8-1DFCD87EA8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687039"/>
            <a:ext cx="1440000" cy="1440000"/>
          </a:xfrm>
          <a:prstGeom prst="rect">
            <a:avLst/>
          </a:prstGeom>
        </p:spPr>
      </p:pic>
      <p:pic>
        <p:nvPicPr>
          <p:cNvPr id="43" name="図 42" descr="建物, 座る, 赤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333B5A11-A2ED-4C27-AAFB-7EF96474B3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12638"/>
            <a:ext cx="1440000" cy="1440000"/>
          </a:xfrm>
          <a:prstGeom prst="rect">
            <a:avLst/>
          </a:prstGeom>
        </p:spPr>
      </p:pic>
      <p:pic>
        <p:nvPicPr>
          <p:cNvPr id="45" name="図 44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EFBDD7B-2437-4855-8CBA-325601E3D4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3261440"/>
            <a:ext cx="1440000" cy="1440000"/>
          </a:xfrm>
          <a:prstGeom prst="rect">
            <a:avLst/>
          </a:prstGeom>
        </p:spPr>
      </p:pic>
      <p:pic>
        <p:nvPicPr>
          <p:cNvPr id="47" name="図 46" descr="時計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C714B95D-3D14-4A61-A441-F8D2A1E2AC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4854503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図 48" descr="建物, 座る, ブラック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4EA3B86B-7C33-4326-8837-30F53B1F858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112638"/>
            <a:ext cx="1440000" cy="1440000"/>
          </a:xfrm>
          <a:prstGeom prst="rect">
            <a:avLst/>
          </a:prstGeom>
        </p:spPr>
      </p:pic>
      <p:pic>
        <p:nvPicPr>
          <p:cNvPr id="51" name="図 50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7E6AF204-E21D-4F96-B1E2-0477362B3B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608" y="1687039"/>
            <a:ext cx="1440000" cy="1440000"/>
          </a:xfrm>
          <a:prstGeom prst="rect">
            <a:avLst/>
          </a:prstGeom>
        </p:spPr>
      </p:pic>
      <p:pic>
        <p:nvPicPr>
          <p:cNvPr id="53" name="図 52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5FD8CF19-0B60-4058-A42F-4420DCC0C78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3280102"/>
            <a:ext cx="1440000" cy="1440000"/>
          </a:xfrm>
          <a:prstGeom prst="rect">
            <a:avLst/>
          </a:prstGeom>
        </p:spPr>
      </p:pic>
      <p:pic>
        <p:nvPicPr>
          <p:cNvPr id="55" name="図 54" descr="建物, レンガ, テーブル, 敷物 が含まれている画像&#10;&#10;自動的に生成された説明">
            <a:extLst>
              <a:ext uri="{FF2B5EF4-FFF2-40B4-BE49-F238E27FC236}">
                <a16:creationId xmlns:a16="http://schemas.microsoft.com/office/drawing/2014/main" id="{FFE85A30-BFC4-4A42-84E9-3E9B0DEBF4F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485450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3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4848679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118462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169637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3274278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3279424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30" y="4845172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21969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705701"/>
            <a:ext cx="1440000" cy="144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4835841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21969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9637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3261440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966621" y="-1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44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1827423"/>
            <a:ext cx="720000" cy="108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1827423"/>
            <a:ext cx="720000" cy="10800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60" y="1827423"/>
            <a:ext cx="720000" cy="10800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5" y="1827423"/>
            <a:ext cx="720000" cy="1080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33" y="1824509"/>
            <a:ext cx="720000" cy="108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1824509"/>
            <a:ext cx="720000" cy="108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12" y="325254"/>
            <a:ext cx="720000" cy="108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325254"/>
            <a:ext cx="720000" cy="108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327456"/>
            <a:ext cx="720000" cy="108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5" y="325254"/>
            <a:ext cx="720000" cy="108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84" y="325254"/>
            <a:ext cx="720000" cy="108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325254"/>
            <a:ext cx="720000" cy="108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2671120" y="140525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71120" y="290450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77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2638146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638146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638146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638146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483584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3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1687039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3261440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483584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3987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8004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99695" y="450087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5952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9969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76666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16841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3987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8004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99695" y="600013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65952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9969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76666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616841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73987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004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99695" y="149731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65952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9969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576666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616841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3987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8004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699695" y="299656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365952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9969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576666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616841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672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7" y="409191"/>
            <a:ext cx="720000" cy="108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30" y="409191"/>
            <a:ext cx="720000" cy="1080000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95" y="409191"/>
            <a:ext cx="720000" cy="1080000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74" y="409191"/>
            <a:ext cx="720000" cy="10800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68" y="409191"/>
            <a:ext cx="720000" cy="1080000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409191"/>
            <a:ext cx="720000" cy="108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1937178"/>
            <a:ext cx="720000" cy="108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81" y="1933446"/>
            <a:ext cx="720000" cy="108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1940217"/>
            <a:ext cx="720000" cy="108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78" y="1940217"/>
            <a:ext cx="720000" cy="108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1930899"/>
            <a:ext cx="720000" cy="108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1930899"/>
            <a:ext cx="720000" cy="108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4920134"/>
            <a:ext cx="720000" cy="108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6" y="4920134"/>
            <a:ext cx="720000" cy="108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4920134"/>
            <a:ext cx="720000" cy="10800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19" y="4920134"/>
            <a:ext cx="720000" cy="10800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4920134"/>
            <a:ext cx="720000" cy="1080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05" y="4920134"/>
            <a:ext cx="720000" cy="108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5" y="3415312"/>
            <a:ext cx="720000" cy="108000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34" y="3415312"/>
            <a:ext cx="720000" cy="108000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3415312"/>
            <a:ext cx="720000" cy="1080000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64" y="3415312"/>
            <a:ext cx="720000" cy="1080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3412398"/>
            <a:ext cx="720000" cy="108000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26" y="3412398"/>
            <a:ext cx="720000" cy="108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2699695" y="450087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99695" y="600013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99695" y="149731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699695" y="299656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47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81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72764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23962"/>
            <a:ext cx="1440000" cy="14400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98363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72764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23962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98363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72764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23962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98363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79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987</TotalTime>
  <Words>254</Words>
  <Application>Microsoft Office PowerPoint</Application>
  <PresentationFormat>ユーザー設定</PresentationFormat>
  <Paragraphs>98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kosei yoshida</cp:lastModifiedBy>
  <cp:revision>205</cp:revision>
  <dcterms:created xsi:type="dcterms:W3CDTF">2019-03-29T05:42:32Z</dcterms:created>
  <dcterms:modified xsi:type="dcterms:W3CDTF">2020-02-21T07:09:17Z</dcterms:modified>
</cp:coreProperties>
</file>